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8" r:id="rId3"/>
    <p:sldId id="267" r:id="rId4"/>
    <p:sldId id="266" r:id="rId5"/>
    <p:sldId id="269" r:id="rId6"/>
    <p:sldId id="265" r:id="rId7"/>
    <p:sldId id="274" r:id="rId8"/>
    <p:sldId id="270" r:id="rId9"/>
    <p:sldId id="276" r:id="rId10"/>
    <p:sldId id="275" r:id="rId11"/>
    <p:sldId id="256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E6A5D3-6D76-4215-A066-31FD94781D46}" v="7" dt="2023-06-12T16:59:48.7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5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04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82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75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2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87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15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5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31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31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985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42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font, screenshot, diagram&#10;&#10;Description automatically generated">
            <a:extLst>
              <a:ext uri="{FF2B5EF4-FFF2-40B4-BE49-F238E27FC236}">
                <a16:creationId xmlns:a16="http://schemas.microsoft.com/office/drawing/2014/main" id="{15DDCEFA-260E-9A51-917F-326CA0526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47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01E1C4CB-D644-79E8-1212-29AD986E6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22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screenshot, font, software&#10;&#10;Description automatically generated">
            <a:extLst>
              <a:ext uri="{FF2B5EF4-FFF2-40B4-BE49-F238E27FC236}">
                <a16:creationId xmlns:a16="http://schemas.microsoft.com/office/drawing/2014/main" id="{396ADD90-59F2-1C19-7A7B-53FD8A69C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2"/>
            <a:ext cx="9144000" cy="64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8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map, diagram, font&#10;&#10;Description automatically generated">
            <a:extLst>
              <a:ext uri="{FF2B5EF4-FFF2-40B4-BE49-F238E27FC236}">
                <a16:creationId xmlns:a16="http://schemas.microsoft.com/office/drawing/2014/main" id="{507FC0D6-47BF-09BA-C13A-185F7B6BC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12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C5636145-B649-690A-4984-EFB4C4AB7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43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circle&#10;&#10;Description automatically generated">
            <a:extLst>
              <a:ext uri="{FF2B5EF4-FFF2-40B4-BE49-F238E27FC236}">
                <a16:creationId xmlns:a16="http://schemas.microsoft.com/office/drawing/2014/main" id="{FFE7F5D8-80FD-8565-FA73-972F7FABD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6D0A2A9F-926B-A514-02B6-E98FEFA38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6AF2988-FAF3-A294-F6E3-86DB447A6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00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map&#10;&#10;Description automatically generated with low confidence">
            <a:extLst>
              <a:ext uri="{FF2B5EF4-FFF2-40B4-BE49-F238E27FC236}">
                <a16:creationId xmlns:a16="http://schemas.microsoft.com/office/drawing/2014/main" id="{0C2C6B84-AC8C-9D04-0D5D-FF921B36A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66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5AB009E3-096D-32B1-16F7-E4A247C2D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5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5149C1DA-CC91-4F9A-67E6-3E2BC0D26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60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map, font&#10;&#10;Description automatically generated">
            <a:extLst>
              <a:ext uri="{FF2B5EF4-FFF2-40B4-BE49-F238E27FC236}">
                <a16:creationId xmlns:a16="http://schemas.microsoft.com/office/drawing/2014/main" id="{C10574D3-E49B-0EFB-422E-A508F49B0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09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Clay</dc:creator>
  <cp:lastModifiedBy>Jacqueline Clay</cp:lastModifiedBy>
  <cp:revision>7</cp:revision>
  <dcterms:created xsi:type="dcterms:W3CDTF">2023-06-12T15:51:46Z</dcterms:created>
  <dcterms:modified xsi:type="dcterms:W3CDTF">2023-07-20T12:12:42Z</dcterms:modified>
</cp:coreProperties>
</file>